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10/25/2017</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10/25/2017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10/25/2017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10/25/2017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10/25/2017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10/25/2017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10/25/2017</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10/25/2017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10/25/2017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10/25/2017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10/25/2017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10/25/2017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10/25/2017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10/25/2017</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10/25/2017</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10/25/2017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10/25/2017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10/25/2017</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6657" y="440750"/>
            <a:ext cx="8825658" cy="2677648"/>
          </a:xfrm>
        </p:spPr>
        <p:txBody>
          <a:bodyPr/>
          <a:lstStyle/>
          <a:p>
            <a:r>
              <a:rPr lang="en-US" dirty="0" smtClean="0"/>
              <a:t>Parrot in the Oven By: Victor Martinez</a:t>
            </a:r>
            <a:endParaRPr lang="en-US" dirty="0"/>
          </a:p>
        </p:txBody>
      </p:sp>
      <p:sp>
        <p:nvSpPr>
          <p:cNvPr id="3" name="Subtitle 2"/>
          <p:cNvSpPr>
            <a:spLocks noGrp="1"/>
          </p:cNvSpPr>
          <p:nvPr>
            <p:ph type="subTitle" idx="1"/>
          </p:nvPr>
        </p:nvSpPr>
        <p:spPr>
          <a:xfrm>
            <a:off x="3832841" y="3314340"/>
            <a:ext cx="8825658" cy="861420"/>
          </a:xfrm>
        </p:spPr>
        <p:txBody>
          <a:bodyPr/>
          <a:lstStyle/>
          <a:p>
            <a:r>
              <a:rPr lang="en-US" dirty="0" smtClean="0"/>
              <a:t>By: Rashaun </a:t>
            </a:r>
            <a:r>
              <a:rPr lang="en-US" dirty="0" err="1" smtClean="0"/>
              <a:t>stephens</a:t>
            </a:r>
            <a:endParaRPr lang="en-US" dirty="0"/>
          </a:p>
        </p:txBody>
      </p:sp>
    </p:spTree>
    <p:extLst>
      <p:ext uri="{BB962C8B-B14F-4D97-AF65-F5344CB8AC3E}">
        <p14:creationId xmlns:p14="http://schemas.microsoft.com/office/powerpoint/2010/main" val="3877548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story like this one  </a:t>
            </a:r>
            <a:endParaRPr lang="en-US" dirty="0"/>
          </a:p>
        </p:txBody>
      </p:sp>
      <p:sp>
        <p:nvSpPr>
          <p:cNvPr id="3" name="Content Placeholder 2"/>
          <p:cNvSpPr>
            <a:spLocks noGrp="1"/>
          </p:cNvSpPr>
          <p:nvPr>
            <p:ph idx="1"/>
          </p:nvPr>
        </p:nvSpPr>
        <p:spPr/>
        <p:txBody>
          <a:bodyPr>
            <a:normAutofit/>
          </a:bodyPr>
          <a:lstStyle/>
          <a:p>
            <a:r>
              <a:rPr lang="en-US" sz="3200" dirty="0" smtClean="0"/>
              <a:t>The book “Dead to you” is like parrot in the oven some ways because it revolves around family and how important it is. It has hard lose and stupid decisions just like parrot the oven.</a:t>
            </a:r>
            <a:endParaRPr lang="en-US" sz="3200" dirty="0"/>
          </a:p>
        </p:txBody>
      </p:sp>
    </p:spTree>
    <p:extLst>
      <p:ext uri="{BB962C8B-B14F-4D97-AF65-F5344CB8AC3E}">
        <p14:creationId xmlns:p14="http://schemas.microsoft.com/office/powerpoint/2010/main" val="1333251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Impactful Signpost</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smtClean="0"/>
              <a:t>“Why…” (tough question signpost)</a:t>
            </a:r>
          </a:p>
          <a:p>
            <a:pPr marL="0" indent="0">
              <a:buNone/>
            </a:pPr>
            <a:endParaRPr lang="en-US" sz="2400" dirty="0" smtClean="0"/>
          </a:p>
          <a:p>
            <a:pPr>
              <a:buFont typeface="Wingdings" panose="05000000000000000000" pitchFamily="2" charset="2"/>
              <a:buChar char="ü"/>
            </a:pPr>
            <a:r>
              <a:rPr lang="en-US" sz="2400" dirty="0" smtClean="0"/>
              <a:t>Almost every signpost that was a tough question has asked why and I think that this signpost is very important to the story because Manuel should be able to answer why and he knows because his family shows him a new answer to his question everyday</a:t>
            </a:r>
            <a:endParaRPr lang="en-US" sz="2400" dirty="0"/>
          </a:p>
          <a:p>
            <a:pPr>
              <a:buFont typeface="Wingdings" panose="05000000000000000000" pitchFamily="2" charset="2"/>
              <a:buChar char="Ø"/>
            </a:pPr>
            <a:endParaRPr lang="en-US" sz="2800" dirty="0"/>
          </a:p>
        </p:txBody>
      </p:sp>
    </p:spTree>
    <p:extLst>
      <p:ext uri="{BB962C8B-B14F-4D97-AF65-F5344CB8AC3E}">
        <p14:creationId xmlns:p14="http://schemas.microsoft.com/office/powerpoint/2010/main" val="991006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7760" y="596900"/>
            <a:ext cx="5039941" cy="1579032"/>
          </a:xfrm>
        </p:spPr>
        <p:txBody>
          <a:bodyPr/>
          <a:lstStyle/>
          <a:p>
            <a:r>
              <a:rPr lang="en-US" dirty="0" smtClean="0"/>
              <a:t>Conclusion</a:t>
            </a:r>
            <a:endParaRPr lang="en-US" dirty="0"/>
          </a:p>
        </p:txBody>
      </p:sp>
      <p:sp>
        <p:nvSpPr>
          <p:cNvPr id="3" name="Content Placeholder 2"/>
          <p:cNvSpPr>
            <a:spLocks noGrp="1"/>
          </p:cNvSpPr>
          <p:nvPr>
            <p:ph idx="1"/>
          </p:nvPr>
        </p:nvSpPr>
        <p:spPr>
          <a:xfrm>
            <a:off x="2717055" y="3149600"/>
            <a:ext cx="6452346" cy="3416300"/>
          </a:xfrm>
        </p:spPr>
        <p:txBody>
          <a:bodyPr/>
          <a:lstStyle/>
          <a:p>
            <a:pPr marL="0" indent="0">
              <a:buNone/>
            </a:pPr>
            <a:r>
              <a:rPr lang="en-US" dirty="0" smtClean="0"/>
              <a:t>In conclusion to this power point Parrot in the oven by Victor Martinez the most memorable aspect of this novel is the dad trying to shoot the mom its just stuck in my head and every time I think of this book that’s what comes to mind. I think this novel is important because it shows how to deal with many family issues. I would recommend this book to people who like drama and being on the edge of your seat.</a:t>
            </a:r>
            <a:endParaRPr lang="en-US" dirty="0"/>
          </a:p>
        </p:txBody>
      </p:sp>
      <p:pic>
        <p:nvPicPr>
          <p:cNvPr id="4" name="Picture 3" descr="7th Grade - 9th Grade - Multicultural Book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7701" y="3993977"/>
            <a:ext cx="1781175" cy="2864023"/>
          </a:xfrm>
          <a:prstGeom prst="rect">
            <a:avLst/>
          </a:prstGeom>
        </p:spPr>
      </p:pic>
    </p:spTree>
    <p:extLst>
      <p:ext uri="{BB962C8B-B14F-4D97-AF65-F5344CB8AC3E}">
        <p14:creationId xmlns:p14="http://schemas.microsoft.com/office/powerpoint/2010/main" val="3039408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Summary</a:t>
            </a:r>
            <a:endParaRPr lang="en-US" dirty="0"/>
          </a:p>
        </p:txBody>
      </p:sp>
      <p:sp>
        <p:nvSpPr>
          <p:cNvPr id="3" name="Content Placeholder 2"/>
          <p:cNvSpPr>
            <a:spLocks noGrp="1"/>
          </p:cNvSpPr>
          <p:nvPr>
            <p:ph idx="1"/>
          </p:nvPr>
        </p:nvSpPr>
        <p:spPr/>
        <p:txBody>
          <a:bodyPr>
            <a:normAutofit/>
          </a:bodyPr>
          <a:lstStyle/>
          <a:p>
            <a:r>
              <a:rPr lang="en-US" sz="2800" dirty="0" smtClean="0"/>
              <a:t>Parrot in the oven is about a young family trying to make it through life when times are tough. This family deals with many issues including , depression, gang violence, not keeping a job , and self confidence issues. The main character is trying to keep this family together.</a:t>
            </a:r>
            <a:endParaRPr lang="en-US" sz="2800" dirty="0"/>
          </a:p>
        </p:txBody>
      </p:sp>
    </p:spTree>
    <p:extLst>
      <p:ext uri="{BB962C8B-B14F-4D97-AF65-F5344CB8AC3E}">
        <p14:creationId xmlns:p14="http://schemas.microsoft.com/office/powerpoint/2010/main" val="749478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 Organizers - Fundamentals of Stor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2068" y="1101703"/>
            <a:ext cx="11821886" cy="5356792"/>
          </a:xfrm>
          <a:prstGeom prst="rect">
            <a:avLst/>
          </a:prstGeom>
        </p:spPr>
      </p:pic>
      <p:sp>
        <p:nvSpPr>
          <p:cNvPr id="5" name="TextBox 4"/>
          <p:cNvSpPr txBox="1"/>
          <p:nvPr/>
        </p:nvSpPr>
        <p:spPr>
          <a:xfrm>
            <a:off x="7628708" y="4023360"/>
            <a:ext cx="4415246" cy="369332"/>
          </a:xfrm>
          <a:prstGeom prst="rect">
            <a:avLst/>
          </a:prstGeom>
          <a:noFill/>
        </p:spPr>
        <p:txBody>
          <a:bodyPr wrap="square" rtlCol="0">
            <a:spAutoFit/>
          </a:bodyPr>
          <a:lstStyle/>
          <a:p>
            <a:r>
              <a:rPr lang="en-US" dirty="0" smtClean="0"/>
              <a:t>Manny realizes the gang is not for him</a:t>
            </a:r>
            <a:endParaRPr lang="en-US" dirty="0"/>
          </a:p>
        </p:txBody>
      </p:sp>
      <p:sp>
        <p:nvSpPr>
          <p:cNvPr id="6" name="TextBox 5"/>
          <p:cNvSpPr txBox="1"/>
          <p:nvPr/>
        </p:nvSpPr>
        <p:spPr>
          <a:xfrm>
            <a:off x="7341325" y="2534193"/>
            <a:ext cx="3786614" cy="369332"/>
          </a:xfrm>
          <a:prstGeom prst="rect">
            <a:avLst/>
          </a:prstGeom>
          <a:noFill/>
        </p:spPr>
        <p:txBody>
          <a:bodyPr wrap="none" rtlCol="0">
            <a:spAutoFit/>
          </a:bodyPr>
          <a:lstStyle/>
          <a:p>
            <a:r>
              <a:rPr lang="en-US" dirty="0" smtClean="0"/>
              <a:t>Manny goes through gang ritual</a:t>
            </a:r>
            <a:endParaRPr lang="en-US" dirty="0"/>
          </a:p>
        </p:txBody>
      </p:sp>
      <p:sp>
        <p:nvSpPr>
          <p:cNvPr id="7" name="TextBox 6"/>
          <p:cNvSpPr txBox="1"/>
          <p:nvPr/>
        </p:nvSpPr>
        <p:spPr>
          <a:xfrm>
            <a:off x="6377760" y="1342752"/>
            <a:ext cx="2699778" cy="369332"/>
          </a:xfrm>
          <a:prstGeom prst="rect">
            <a:avLst/>
          </a:prstGeom>
          <a:noFill/>
        </p:spPr>
        <p:txBody>
          <a:bodyPr wrap="none" rtlCol="0">
            <a:spAutoFit/>
          </a:bodyPr>
          <a:lstStyle/>
          <a:p>
            <a:r>
              <a:rPr lang="en-US" dirty="0" smtClean="0"/>
              <a:t>Magda loses her baby</a:t>
            </a:r>
            <a:endParaRPr lang="en-US" dirty="0"/>
          </a:p>
        </p:txBody>
      </p:sp>
      <p:sp>
        <p:nvSpPr>
          <p:cNvPr id="8" name="TextBox 7"/>
          <p:cNvSpPr txBox="1"/>
          <p:nvPr/>
        </p:nvSpPr>
        <p:spPr>
          <a:xfrm>
            <a:off x="1815737" y="3595433"/>
            <a:ext cx="2786340" cy="369332"/>
          </a:xfrm>
          <a:prstGeom prst="rect">
            <a:avLst/>
          </a:prstGeom>
          <a:noFill/>
        </p:spPr>
        <p:txBody>
          <a:bodyPr wrap="none" rtlCol="0">
            <a:spAutoFit/>
          </a:bodyPr>
          <a:lstStyle/>
          <a:p>
            <a:r>
              <a:rPr lang="en-US" dirty="0" smtClean="0"/>
              <a:t>Dad tries to shoot mom</a:t>
            </a:r>
            <a:endParaRPr lang="en-US" dirty="0"/>
          </a:p>
        </p:txBody>
      </p:sp>
      <p:sp>
        <p:nvSpPr>
          <p:cNvPr id="9" name="TextBox 8"/>
          <p:cNvSpPr txBox="1"/>
          <p:nvPr/>
        </p:nvSpPr>
        <p:spPr>
          <a:xfrm>
            <a:off x="888274" y="5799909"/>
            <a:ext cx="3163045" cy="369332"/>
          </a:xfrm>
          <a:prstGeom prst="rect">
            <a:avLst/>
          </a:prstGeom>
          <a:noFill/>
        </p:spPr>
        <p:txBody>
          <a:bodyPr wrap="none" rtlCol="0">
            <a:spAutoFit/>
          </a:bodyPr>
          <a:lstStyle/>
          <a:p>
            <a:r>
              <a:rPr lang="en-US" dirty="0" smtClean="0"/>
              <a:t>Bernardo can’t keep a job</a:t>
            </a:r>
            <a:endParaRPr lang="en-US" dirty="0"/>
          </a:p>
        </p:txBody>
      </p:sp>
    </p:spTree>
    <p:extLst>
      <p:ext uri="{BB962C8B-B14F-4D97-AF65-F5344CB8AC3E}">
        <p14:creationId xmlns:p14="http://schemas.microsoft.com/office/powerpoint/2010/main" val="1568951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8651" y="673221"/>
            <a:ext cx="8761413" cy="1194767"/>
          </a:xfrm>
        </p:spPr>
        <p:txBody>
          <a:bodyPr/>
          <a:lstStyle/>
          <a:p>
            <a:pPr algn="ctr"/>
            <a:r>
              <a:rPr lang="en-US" dirty="0" smtClean="0"/>
              <a:t/>
            </a:r>
            <a:br>
              <a:rPr lang="en-US" dirty="0" smtClean="0"/>
            </a:br>
            <a:r>
              <a:rPr lang="en-US" dirty="0" smtClean="0"/>
              <a:t>Setting and Tone</a:t>
            </a:r>
            <a:endParaRPr lang="en-US" dirty="0"/>
          </a:p>
        </p:txBody>
      </p:sp>
      <p:sp>
        <p:nvSpPr>
          <p:cNvPr id="3" name="Content Placeholder 2"/>
          <p:cNvSpPr>
            <a:spLocks noGrp="1"/>
          </p:cNvSpPr>
          <p:nvPr>
            <p:ph idx="1"/>
          </p:nvPr>
        </p:nvSpPr>
        <p:spPr/>
        <p:txBody>
          <a:bodyPr/>
          <a:lstStyle/>
          <a:p>
            <a:r>
              <a:rPr lang="en-US" dirty="0" smtClean="0"/>
              <a:t>The setting of Parrot in the Oven takes place in California back in the 1900’s in a cozy ranch home.</a:t>
            </a:r>
          </a:p>
          <a:p>
            <a:r>
              <a:rPr lang="en-US" dirty="0" smtClean="0"/>
              <a:t>Manny is usually at home, on the streets or at school</a:t>
            </a:r>
          </a:p>
          <a:p>
            <a:r>
              <a:rPr lang="en-US" sz="3200" dirty="0" smtClean="0"/>
              <a:t>The tone </a:t>
            </a:r>
          </a:p>
          <a:p>
            <a:r>
              <a:rPr lang="en-US" sz="2400" dirty="0" smtClean="0"/>
              <a:t>The </a:t>
            </a:r>
            <a:r>
              <a:rPr lang="en-US" dirty="0" smtClean="0"/>
              <a:t>tone of the author is that </a:t>
            </a:r>
            <a:r>
              <a:rPr lang="en-US" dirty="0"/>
              <a:t>M</a:t>
            </a:r>
            <a:r>
              <a:rPr lang="en-US" dirty="0" smtClean="0"/>
              <a:t>anny doesn’t have the best life and his family is not always there for him.</a:t>
            </a:r>
            <a:endParaRPr lang="en-US" dirty="0"/>
          </a:p>
        </p:txBody>
      </p:sp>
    </p:spTree>
    <p:extLst>
      <p:ext uri="{BB962C8B-B14F-4D97-AF65-F5344CB8AC3E}">
        <p14:creationId xmlns:p14="http://schemas.microsoft.com/office/powerpoint/2010/main" val="1605983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the main Character</a:t>
            </a:r>
            <a:endParaRPr lang="en-US" dirty="0"/>
          </a:p>
        </p:txBody>
      </p:sp>
      <p:sp>
        <p:nvSpPr>
          <p:cNvPr id="3" name="Content Placeholder 2"/>
          <p:cNvSpPr>
            <a:spLocks noGrp="1"/>
          </p:cNvSpPr>
          <p:nvPr>
            <p:ph idx="1"/>
          </p:nvPr>
        </p:nvSpPr>
        <p:spPr/>
        <p:txBody>
          <a:bodyPr>
            <a:normAutofit fontScale="92500" lnSpcReduction="20000"/>
          </a:bodyPr>
          <a:lstStyle/>
          <a:p>
            <a:r>
              <a:rPr lang="en-US" sz="1900" dirty="0" smtClean="0"/>
              <a:t>The main character of Parrot in the Oven is Manuel Hernandez otherwise known a s Manny.</a:t>
            </a:r>
          </a:p>
          <a:p>
            <a:endParaRPr lang="en-US" sz="1900" dirty="0" smtClean="0"/>
          </a:p>
          <a:p>
            <a:r>
              <a:rPr lang="en-US" sz="1900" dirty="0" smtClean="0"/>
              <a:t>His traits are (bold , loving, and mature)</a:t>
            </a:r>
          </a:p>
          <a:p>
            <a:endParaRPr lang="en-US" sz="1900" dirty="0"/>
          </a:p>
          <a:p>
            <a:r>
              <a:rPr lang="en-US" sz="1900" dirty="0" smtClean="0"/>
              <a:t>Manuel’s point of view on life is that you get what you live for and life hits hard you have to get through it.</a:t>
            </a:r>
          </a:p>
          <a:p>
            <a:endParaRPr lang="en-US" sz="1900" dirty="0"/>
          </a:p>
          <a:p>
            <a:r>
              <a:rPr lang="en-US" sz="1900" dirty="0" smtClean="0"/>
              <a:t>Some of his many influences is his brother with not keeping a job influences many to get a job and build a good life for his family because his dad is not the best guy to take care of his family or his brother Bernardo.</a:t>
            </a:r>
          </a:p>
          <a:p>
            <a:endParaRPr lang="en-US" dirty="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2138522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Problem </a:t>
            </a:r>
            <a:endParaRPr lang="en-US" dirty="0"/>
          </a:p>
        </p:txBody>
      </p:sp>
      <p:sp>
        <p:nvSpPr>
          <p:cNvPr id="3" name="Content Placeholder 2"/>
          <p:cNvSpPr>
            <a:spLocks noGrp="1"/>
          </p:cNvSpPr>
          <p:nvPr>
            <p:ph idx="1"/>
          </p:nvPr>
        </p:nvSpPr>
        <p:spPr/>
        <p:txBody>
          <a:bodyPr>
            <a:normAutofit/>
          </a:bodyPr>
          <a:lstStyle/>
          <a:p>
            <a:r>
              <a:rPr lang="en-US" sz="2400" dirty="0" smtClean="0"/>
              <a:t>The main problem of parrot in the oven was that this family can not get their life together and they have many problems, when Manuel the main character tries to help out he always gets yelled at and in trouble. Manuel is the one helping with everything and keeping the family together but when he gets into a gang and starts doing bad stuff the family almost crumbles.</a:t>
            </a:r>
          </a:p>
        </p:txBody>
      </p:sp>
    </p:spTree>
    <p:extLst>
      <p:ext uri="{BB962C8B-B14F-4D97-AF65-F5344CB8AC3E}">
        <p14:creationId xmlns:p14="http://schemas.microsoft.com/office/powerpoint/2010/main" val="1273597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#1</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3200" dirty="0" smtClean="0"/>
              <a:t>Cherish your family because they are all you have and don’t let anyone get in the way of your family.</a:t>
            </a:r>
          </a:p>
          <a:p>
            <a:pPr>
              <a:buFont typeface="Wingdings" panose="05000000000000000000" pitchFamily="2" charset="2"/>
              <a:buChar char="q"/>
            </a:pPr>
            <a:endParaRPr lang="en-US" sz="3200" dirty="0"/>
          </a:p>
          <a:p>
            <a:pPr>
              <a:buFont typeface="Wingdings" panose="05000000000000000000" pitchFamily="2" charset="2"/>
              <a:buChar char="q"/>
            </a:pPr>
            <a:r>
              <a:rPr lang="en-US" sz="2800" dirty="0" smtClean="0"/>
              <a:t>“ Then I sat on dad’s cushioned chair and watched them.”</a:t>
            </a:r>
          </a:p>
          <a:p>
            <a:pPr>
              <a:buFont typeface="Wingdings" panose="05000000000000000000" pitchFamily="2" charset="2"/>
              <a:buChar char="q"/>
            </a:pPr>
            <a:endParaRPr lang="en-US" sz="3200" dirty="0"/>
          </a:p>
          <a:p>
            <a:pPr>
              <a:buFont typeface="Wingdings" panose="05000000000000000000" pitchFamily="2" charset="2"/>
              <a:buChar char="q"/>
            </a:pPr>
            <a:endParaRPr lang="en-US" sz="3200" dirty="0"/>
          </a:p>
        </p:txBody>
      </p:sp>
    </p:spTree>
    <p:extLst>
      <p:ext uri="{BB962C8B-B14F-4D97-AF65-F5344CB8AC3E}">
        <p14:creationId xmlns:p14="http://schemas.microsoft.com/office/powerpoint/2010/main" val="956878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#2</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3200" dirty="0" smtClean="0"/>
              <a:t>The effects of abuse can change many people I  many different ways and the effects are not good.</a:t>
            </a:r>
          </a:p>
          <a:p>
            <a:pPr>
              <a:buFont typeface="Wingdings" panose="05000000000000000000" pitchFamily="2" charset="2"/>
              <a:buChar char="q"/>
            </a:pPr>
            <a:endParaRPr lang="en-US" sz="3200" dirty="0"/>
          </a:p>
          <a:p>
            <a:pPr>
              <a:buFont typeface="Wingdings" panose="05000000000000000000" pitchFamily="2" charset="2"/>
              <a:buChar char="q"/>
            </a:pPr>
            <a:r>
              <a:rPr lang="en-US" sz="2800" dirty="0" smtClean="0"/>
              <a:t>“ Mr. Hernandez we are taking the rifle.”</a:t>
            </a:r>
            <a:endParaRPr lang="en-US" sz="2800" dirty="0"/>
          </a:p>
        </p:txBody>
      </p:sp>
    </p:spTree>
    <p:extLst>
      <p:ext uri="{BB962C8B-B14F-4D97-AF65-F5344CB8AC3E}">
        <p14:creationId xmlns:p14="http://schemas.microsoft.com/office/powerpoint/2010/main" val="1015634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#3</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3200" dirty="0" smtClean="0"/>
              <a:t>When times get tough you always have your family don’t go to bad things in this world for help with problems.</a:t>
            </a:r>
          </a:p>
          <a:p>
            <a:pPr>
              <a:buFont typeface="Wingdings" panose="05000000000000000000" pitchFamily="2" charset="2"/>
              <a:buChar char="q"/>
            </a:pPr>
            <a:endParaRPr lang="en-US" sz="3200" dirty="0"/>
          </a:p>
          <a:p>
            <a:pPr>
              <a:buFont typeface="Wingdings" panose="05000000000000000000" pitchFamily="2" charset="2"/>
              <a:buChar char="q"/>
            </a:pPr>
            <a:r>
              <a:rPr lang="en-US" sz="2800" dirty="0" smtClean="0"/>
              <a:t>“Gang ritual.”</a:t>
            </a:r>
            <a:endParaRPr lang="en-US" sz="2800" dirty="0"/>
          </a:p>
        </p:txBody>
      </p:sp>
    </p:spTree>
    <p:extLst>
      <p:ext uri="{BB962C8B-B14F-4D97-AF65-F5344CB8AC3E}">
        <p14:creationId xmlns:p14="http://schemas.microsoft.com/office/powerpoint/2010/main" val="7825979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74</TotalTime>
  <Words>611</Words>
  <Application>Microsoft Office PowerPoint</Application>
  <PresentationFormat>Widescreen</PresentationFormat>
  <Paragraphs>47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Wingdings</vt:lpstr>
      <vt:lpstr>Wingdings 3</vt:lpstr>
      <vt:lpstr>Ion Boardroom</vt:lpstr>
      <vt:lpstr>Parrot in the Oven By: Victor Martinez</vt:lpstr>
      <vt:lpstr> Summary</vt:lpstr>
      <vt:lpstr>PowerPoint Presentation</vt:lpstr>
      <vt:lpstr> Setting and Tone</vt:lpstr>
      <vt:lpstr>About the main Character</vt:lpstr>
      <vt:lpstr>Main Problem </vt:lpstr>
      <vt:lpstr>Theme #1</vt:lpstr>
      <vt:lpstr>Theme #2</vt:lpstr>
      <vt:lpstr>Theme #3</vt:lpstr>
      <vt:lpstr>Another story like this one  </vt:lpstr>
      <vt:lpstr>Impactful Signpost</vt:lpstr>
      <vt:lpstr>Conclusion</vt:lpstr>
    </vt:vector>
  </TitlesOfParts>
  <Company>Fort Wayne Community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Parrot in the Oven By: Victor Martinez</dc:title>
  <dc:creator>Stephens,Rashaun</dc:creator>
  <cp:lastModifiedBy>Stephens,Rashaun</cp:lastModifiedBy>
  <cp:revision>11</cp:revision>
  <dcterms:created xsi:type="dcterms:W3CDTF">2017-10-18T12:41:59Z</dcterms:created>
  <dcterms:modified xsi:type="dcterms:W3CDTF">2017-10-25T12:39:41Z</dcterms:modified>
</cp:coreProperties>
</file>